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2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4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5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9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CFB8-ECD7-4846-8462-44E1065C8E38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7234-A7CF-4A40-85B5-41331C69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305" y="0"/>
            <a:ext cx="15683133" cy="7565269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7461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2827"/>
          </a:xfrm>
        </p:spPr>
      </p:pic>
    </p:spTree>
    <p:extLst>
      <p:ext uri="{BB962C8B-B14F-4D97-AF65-F5344CB8AC3E}">
        <p14:creationId xmlns:p14="http://schemas.microsoft.com/office/powerpoint/2010/main" val="163870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39" y="0"/>
            <a:ext cx="9921922" cy="6858000"/>
          </a:xfrm>
        </p:spPr>
      </p:pic>
    </p:spTree>
    <p:extLst>
      <p:ext uri="{BB962C8B-B14F-4D97-AF65-F5344CB8AC3E}">
        <p14:creationId xmlns:p14="http://schemas.microsoft.com/office/powerpoint/2010/main" val="193871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11678"/>
          </a:xfrm>
        </p:spPr>
      </p:pic>
    </p:spTree>
    <p:extLst>
      <p:ext uri="{BB962C8B-B14F-4D97-AF65-F5344CB8AC3E}">
        <p14:creationId xmlns:p14="http://schemas.microsoft.com/office/powerpoint/2010/main" val="169714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455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9" y="128396"/>
            <a:ext cx="3388748" cy="6511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8" y="762914"/>
            <a:ext cx="7488863" cy="5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Широкоэкранный</PresentationFormat>
  <Paragraphs>0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marina</dc:creator>
  <cp:lastModifiedBy>Марина marina</cp:lastModifiedBy>
  <cp:revision>23</cp:revision>
  <dcterms:created xsi:type="dcterms:W3CDTF">2018-04-28T02:03:17Z</dcterms:created>
  <dcterms:modified xsi:type="dcterms:W3CDTF">2018-04-28T06:02:04Z</dcterms:modified>
</cp:coreProperties>
</file>